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81" autoAdjust="0"/>
    <p:restoredTop sz="94660"/>
  </p:normalViewPr>
  <p:slideViewPr>
    <p:cSldViewPr snapToGrid="0">
      <p:cViewPr varScale="1">
        <p:scale>
          <a:sx n="101" d="100"/>
          <a:sy n="101" d="100"/>
        </p:scale>
        <p:origin x="150" y="2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187FEB-F6FD-467F-A365-386BB91A7C18}" type="datetimeFigureOut">
              <a:rPr lang="en-US" smtClean="0"/>
              <a:t>3/3/2017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A8D989-71F6-4D5B-A2F4-B3ED8A1F327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43281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187FEB-F6FD-467F-A365-386BB91A7C18}" type="datetimeFigureOut">
              <a:rPr lang="en-US" smtClean="0"/>
              <a:t>3/3/2017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A8D989-71F6-4D5B-A2F4-B3ED8A1F327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65385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187FEB-F6FD-467F-A365-386BB91A7C18}" type="datetimeFigureOut">
              <a:rPr lang="en-US" smtClean="0"/>
              <a:t>3/3/2017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A8D989-71F6-4D5B-A2F4-B3ED8A1F327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7706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187FEB-F6FD-467F-A365-386BB91A7C18}" type="datetimeFigureOut">
              <a:rPr lang="en-US" smtClean="0"/>
              <a:t>3/3/2017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A8D989-71F6-4D5B-A2F4-B3ED8A1F327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97296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187FEB-F6FD-467F-A365-386BB91A7C18}" type="datetimeFigureOut">
              <a:rPr lang="en-US" smtClean="0"/>
              <a:t>3/3/2017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A8D989-71F6-4D5B-A2F4-B3ED8A1F327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28100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187FEB-F6FD-467F-A365-386BB91A7C18}" type="datetimeFigureOut">
              <a:rPr lang="en-US" smtClean="0"/>
              <a:t>3/3/2017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A8D989-71F6-4D5B-A2F4-B3ED8A1F327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42302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187FEB-F6FD-467F-A365-386BB91A7C18}" type="datetimeFigureOut">
              <a:rPr lang="en-US" smtClean="0"/>
              <a:t>3/3/2017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A8D989-71F6-4D5B-A2F4-B3ED8A1F327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48997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187FEB-F6FD-467F-A365-386BB91A7C18}" type="datetimeFigureOut">
              <a:rPr lang="en-US" smtClean="0"/>
              <a:t>3/3/2017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A8D989-71F6-4D5B-A2F4-B3ED8A1F327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94706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187FEB-F6FD-467F-A365-386BB91A7C18}" type="datetimeFigureOut">
              <a:rPr lang="en-US" smtClean="0"/>
              <a:t>3/3/2017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A8D989-71F6-4D5B-A2F4-B3ED8A1F327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19934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187FEB-F6FD-467F-A365-386BB91A7C18}" type="datetimeFigureOut">
              <a:rPr lang="en-US" smtClean="0"/>
              <a:t>3/3/2017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A8D989-71F6-4D5B-A2F4-B3ED8A1F327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05490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187FEB-F6FD-467F-A365-386BB91A7C18}" type="datetimeFigureOut">
              <a:rPr lang="en-US" smtClean="0"/>
              <a:t>3/3/2017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A8D989-71F6-4D5B-A2F4-B3ED8A1F327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1378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187FEB-F6FD-467F-A365-386BB91A7C18}" type="datetimeFigureOut">
              <a:rPr lang="en-US" smtClean="0"/>
              <a:t>3/3/2017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A8D989-71F6-4D5B-A2F4-B3ED8A1F327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63818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09550" y="295275"/>
            <a:ext cx="11439525" cy="62478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b="1" dirty="0" err="1" smtClean="0"/>
              <a:t>Draw</a:t>
            </a:r>
            <a:r>
              <a:rPr lang="fr-FR" sz="4000" b="1" dirty="0" smtClean="0"/>
              <a:t> a </a:t>
            </a:r>
            <a:r>
              <a:rPr lang="fr-FR" sz="4000" b="1" dirty="0" err="1" smtClean="0"/>
              <a:t>response</a:t>
            </a:r>
            <a:r>
              <a:rPr lang="fr-FR" sz="4000" b="1" dirty="0" smtClean="0"/>
              <a:t> to </a:t>
            </a:r>
            <a:r>
              <a:rPr lang="fr-FR" sz="4000" b="1" dirty="0" err="1" smtClean="0"/>
              <a:t>my</a:t>
            </a:r>
            <a:r>
              <a:rPr lang="fr-FR" sz="4000" b="1" dirty="0" smtClean="0"/>
              <a:t> question.</a:t>
            </a:r>
          </a:p>
          <a:p>
            <a:endParaRPr lang="fr-FR" sz="4000" b="1" dirty="0" smtClean="0"/>
          </a:p>
          <a:p>
            <a:r>
              <a:rPr lang="fr-FR" sz="4000" b="1" dirty="0" smtClean="0"/>
              <a:t>I </a:t>
            </a:r>
            <a:r>
              <a:rPr lang="fr-FR" sz="4000" b="1" dirty="0" err="1" smtClean="0"/>
              <a:t>will</a:t>
            </a:r>
            <a:r>
              <a:rPr lang="fr-FR" sz="4000" b="1" dirty="0" smtClean="0"/>
              <a:t> </a:t>
            </a:r>
            <a:r>
              <a:rPr lang="fr-FR" sz="4000" b="1" dirty="0" err="1" smtClean="0"/>
              <a:t>try</a:t>
            </a:r>
            <a:r>
              <a:rPr lang="fr-FR" sz="4000" b="1" dirty="0" smtClean="0"/>
              <a:t> to </a:t>
            </a:r>
            <a:r>
              <a:rPr lang="fr-FR" sz="4000" b="1" dirty="0" err="1" smtClean="0"/>
              <a:t>guess</a:t>
            </a:r>
            <a:r>
              <a:rPr lang="fr-FR" sz="4000" b="1" dirty="0" smtClean="0"/>
              <a:t> </a:t>
            </a:r>
            <a:r>
              <a:rPr lang="fr-FR" sz="4000" b="1" dirty="0" err="1" smtClean="0"/>
              <a:t>your</a:t>
            </a:r>
            <a:r>
              <a:rPr lang="fr-FR" sz="4000" b="1" dirty="0" smtClean="0"/>
              <a:t> </a:t>
            </a:r>
            <a:r>
              <a:rPr lang="fr-FR" sz="4000" b="1" dirty="0" err="1" smtClean="0"/>
              <a:t>answer</a:t>
            </a:r>
            <a:r>
              <a:rPr lang="fr-FR" sz="4000" b="1" dirty="0" smtClean="0"/>
              <a:t> </a:t>
            </a:r>
            <a:r>
              <a:rPr lang="fr-FR" sz="4000" b="1" dirty="0" err="1" smtClean="0"/>
              <a:t>using</a:t>
            </a:r>
            <a:r>
              <a:rPr lang="fr-FR" sz="4000" b="1" dirty="0" smtClean="0"/>
              <a:t> </a:t>
            </a:r>
            <a:r>
              <a:rPr lang="fr-FR" sz="4000" b="1" dirty="0" err="1" smtClean="0"/>
              <a:t>only</a:t>
            </a:r>
            <a:r>
              <a:rPr lang="fr-FR" sz="4000" b="1" dirty="0" smtClean="0"/>
              <a:t> French.</a:t>
            </a:r>
          </a:p>
          <a:p>
            <a:endParaRPr lang="fr-FR" sz="4000" b="1" dirty="0" smtClean="0"/>
          </a:p>
          <a:p>
            <a:r>
              <a:rPr lang="fr-FR" sz="4000" b="1" dirty="0" smtClean="0"/>
              <a:t>I </a:t>
            </a:r>
            <a:r>
              <a:rPr lang="fr-FR" sz="4000" b="1" dirty="0" err="1" smtClean="0"/>
              <a:t>will</a:t>
            </a:r>
            <a:r>
              <a:rPr lang="fr-FR" sz="4000" b="1" dirty="0" smtClean="0"/>
              <a:t> </a:t>
            </a:r>
            <a:r>
              <a:rPr lang="fr-FR" sz="4000" b="1" dirty="0" err="1" smtClean="0"/>
              <a:t>write</a:t>
            </a:r>
            <a:r>
              <a:rPr lang="fr-FR" sz="4000" b="1" dirty="0" smtClean="0"/>
              <a:t> </a:t>
            </a:r>
            <a:r>
              <a:rPr lang="fr-FR" sz="4000" b="1" dirty="0" err="1" smtClean="0"/>
              <a:t>words</a:t>
            </a:r>
            <a:r>
              <a:rPr lang="fr-FR" sz="4000" b="1" dirty="0" smtClean="0"/>
              <a:t> on the </a:t>
            </a:r>
            <a:r>
              <a:rPr lang="fr-FR" sz="4000" b="1" dirty="0" err="1" smtClean="0"/>
              <a:t>board</a:t>
            </a:r>
            <a:r>
              <a:rPr lang="fr-FR" sz="4000" b="1" dirty="0" smtClean="0"/>
              <a:t> to help the class </a:t>
            </a:r>
            <a:r>
              <a:rPr lang="fr-FR" sz="4000" b="1" dirty="0" err="1" smtClean="0"/>
              <a:t>follow</a:t>
            </a:r>
            <a:r>
              <a:rPr lang="fr-FR" sz="4000" b="1" dirty="0" smtClean="0"/>
              <a:t> </a:t>
            </a:r>
            <a:r>
              <a:rPr lang="fr-FR" sz="4000" b="1" dirty="0" err="1" smtClean="0"/>
              <a:t>along</a:t>
            </a:r>
            <a:r>
              <a:rPr lang="fr-FR" sz="4000" b="1" dirty="0" smtClean="0"/>
              <a:t>.</a:t>
            </a:r>
          </a:p>
          <a:p>
            <a:endParaRPr lang="fr-FR" sz="4000" b="1" dirty="0" smtClean="0"/>
          </a:p>
          <a:p>
            <a:r>
              <a:rPr lang="fr-FR" sz="4000" b="1" dirty="0" smtClean="0"/>
              <a:t>At the end, </a:t>
            </a:r>
            <a:r>
              <a:rPr lang="fr-FR" sz="4000" b="1" dirty="0" err="1" smtClean="0"/>
              <a:t>you</a:t>
            </a:r>
            <a:r>
              <a:rPr lang="fr-FR" sz="4000" b="1" dirty="0" smtClean="0"/>
              <a:t> </a:t>
            </a:r>
            <a:r>
              <a:rPr lang="fr-FR" sz="4000" b="1" dirty="0" err="1" smtClean="0"/>
              <a:t>will</a:t>
            </a:r>
            <a:r>
              <a:rPr lang="fr-FR" sz="4000" b="1" dirty="0" smtClean="0"/>
              <a:t> </a:t>
            </a:r>
            <a:r>
              <a:rPr lang="fr-FR" sz="4000" b="1" dirty="0" err="1" smtClean="0"/>
              <a:t>be</a:t>
            </a:r>
            <a:r>
              <a:rPr lang="fr-FR" sz="4000" b="1" dirty="0" smtClean="0"/>
              <a:t> </a:t>
            </a:r>
            <a:r>
              <a:rPr lang="fr-FR" sz="4000" b="1" dirty="0" err="1" smtClean="0"/>
              <a:t>asked</a:t>
            </a:r>
            <a:r>
              <a:rPr lang="fr-FR" sz="4000" b="1" dirty="0" smtClean="0"/>
              <a:t> to </a:t>
            </a:r>
            <a:r>
              <a:rPr lang="fr-FR" sz="4000" b="1" dirty="0" err="1" smtClean="0"/>
              <a:t>write</a:t>
            </a:r>
            <a:r>
              <a:rPr lang="fr-FR" sz="4000" b="1" dirty="0" smtClean="0"/>
              <a:t> a </a:t>
            </a:r>
            <a:r>
              <a:rPr lang="fr-FR" sz="4000" b="1" dirty="0" err="1" smtClean="0"/>
              <a:t>summary</a:t>
            </a:r>
            <a:r>
              <a:rPr lang="fr-FR" sz="4000" b="1" dirty="0" smtClean="0"/>
              <a:t> in </a:t>
            </a:r>
            <a:r>
              <a:rPr lang="fr-FR" sz="4000" b="1" dirty="0" err="1" smtClean="0"/>
              <a:t>which</a:t>
            </a:r>
            <a:r>
              <a:rPr lang="fr-FR" sz="4000" b="1" dirty="0" smtClean="0"/>
              <a:t> </a:t>
            </a:r>
            <a:r>
              <a:rPr lang="fr-FR" sz="4000" b="1" dirty="0" err="1" smtClean="0"/>
              <a:t>you</a:t>
            </a:r>
            <a:r>
              <a:rPr lang="fr-FR" sz="4000" b="1" dirty="0" smtClean="0"/>
              <a:t> </a:t>
            </a:r>
            <a:r>
              <a:rPr lang="fr-FR" sz="4000" b="1" dirty="0" err="1" smtClean="0"/>
              <a:t>restate</a:t>
            </a:r>
            <a:r>
              <a:rPr lang="fr-FR" sz="4000" b="1" dirty="0" smtClean="0"/>
              <a:t> </a:t>
            </a:r>
            <a:r>
              <a:rPr lang="fr-FR" sz="4000" b="1" dirty="0" err="1" smtClean="0"/>
              <a:t>other</a:t>
            </a:r>
            <a:r>
              <a:rPr lang="fr-FR" sz="4000" b="1" dirty="0" smtClean="0"/>
              <a:t> </a:t>
            </a:r>
            <a:r>
              <a:rPr lang="fr-FR" sz="4000" b="1" dirty="0" err="1" smtClean="0"/>
              <a:t>people’s</a:t>
            </a:r>
            <a:r>
              <a:rPr lang="fr-FR" sz="4000" b="1" dirty="0" smtClean="0"/>
              <a:t> </a:t>
            </a:r>
            <a:r>
              <a:rPr lang="fr-FR" sz="4000" b="1" dirty="0" err="1" smtClean="0"/>
              <a:t>answers</a:t>
            </a:r>
            <a:r>
              <a:rPr lang="fr-FR" sz="4000" b="1" dirty="0" smtClean="0"/>
              <a:t>, if </a:t>
            </a:r>
            <a:r>
              <a:rPr lang="fr-FR" sz="4000" b="1" dirty="0" err="1" smtClean="0"/>
              <a:t>you</a:t>
            </a:r>
            <a:r>
              <a:rPr lang="fr-FR" sz="4000" b="1" dirty="0" smtClean="0"/>
              <a:t> </a:t>
            </a:r>
            <a:r>
              <a:rPr lang="fr-FR" sz="4000" b="1" dirty="0" err="1" smtClean="0"/>
              <a:t>agree</a:t>
            </a:r>
            <a:r>
              <a:rPr lang="fr-FR" sz="4000" b="1" dirty="0" smtClean="0"/>
              <a:t>/</a:t>
            </a:r>
            <a:r>
              <a:rPr lang="fr-FR" sz="4000" b="1" dirty="0" err="1" smtClean="0"/>
              <a:t>disagree</a:t>
            </a:r>
            <a:r>
              <a:rPr lang="fr-FR" sz="4000" b="1" dirty="0" smtClean="0"/>
              <a:t>, and </a:t>
            </a:r>
            <a:r>
              <a:rPr lang="fr-FR" sz="4000" b="1" dirty="0" err="1" smtClean="0"/>
              <a:t>any</a:t>
            </a:r>
            <a:r>
              <a:rPr lang="fr-FR" sz="4000" b="1" dirty="0" smtClean="0"/>
              <a:t> </a:t>
            </a:r>
            <a:r>
              <a:rPr lang="fr-FR" sz="4000" b="1" dirty="0" err="1" smtClean="0"/>
              <a:t>other</a:t>
            </a:r>
            <a:r>
              <a:rPr lang="fr-FR" sz="4000" b="1" dirty="0" smtClean="0"/>
              <a:t> </a:t>
            </a:r>
            <a:r>
              <a:rPr lang="fr-FR" sz="4000" b="1" dirty="0" err="1" smtClean="0"/>
              <a:t>thoughts</a:t>
            </a:r>
            <a:r>
              <a:rPr lang="fr-FR" sz="4000" b="1" dirty="0" smtClean="0"/>
              <a:t> </a:t>
            </a:r>
            <a:r>
              <a:rPr lang="fr-FR" sz="4000" b="1" dirty="0" err="1" smtClean="0"/>
              <a:t>you</a:t>
            </a:r>
            <a:r>
              <a:rPr lang="fr-FR" sz="4000" b="1" dirty="0" smtClean="0"/>
              <a:t> have.</a:t>
            </a:r>
          </a:p>
        </p:txBody>
      </p:sp>
    </p:spTree>
    <p:extLst>
      <p:ext uri="{BB962C8B-B14F-4D97-AF65-F5344CB8AC3E}">
        <p14:creationId xmlns:p14="http://schemas.microsoft.com/office/powerpoint/2010/main" val="135626777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09550" y="428625"/>
            <a:ext cx="1143952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800" b="1" dirty="0" smtClean="0"/>
              <a:t>Si tu étais Victoria, qu’est-ce que tu ferais??</a:t>
            </a:r>
            <a:endParaRPr lang="fr-FR" sz="4800" b="1" dirty="0"/>
          </a:p>
        </p:txBody>
      </p:sp>
    </p:spTree>
    <p:extLst>
      <p:ext uri="{BB962C8B-B14F-4D97-AF65-F5344CB8AC3E}">
        <p14:creationId xmlns:p14="http://schemas.microsoft.com/office/powerpoint/2010/main" val="132088207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09550" y="428625"/>
            <a:ext cx="1143952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800" b="1" dirty="0" smtClean="0"/>
              <a:t>Si tu étais Tyler, qu’est-ce que tu ferais??</a:t>
            </a:r>
            <a:endParaRPr lang="fr-FR" sz="4800" b="1" dirty="0"/>
          </a:p>
        </p:txBody>
      </p:sp>
    </p:spTree>
    <p:extLst>
      <p:ext uri="{BB962C8B-B14F-4D97-AF65-F5344CB8AC3E}">
        <p14:creationId xmlns:p14="http://schemas.microsoft.com/office/powerpoint/2010/main" val="193721926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83</Words>
  <Application>Microsoft Office PowerPoint</Application>
  <PresentationFormat>Widescreen</PresentationFormat>
  <Paragraphs>9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 Berndt</dc:creator>
  <cp:lastModifiedBy>Danielle Berndt</cp:lastModifiedBy>
  <cp:revision>1</cp:revision>
  <dcterms:created xsi:type="dcterms:W3CDTF">2017-03-03T14:37:03Z</dcterms:created>
  <dcterms:modified xsi:type="dcterms:W3CDTF">2017-03-03T14:37:17Z</dcterms:modified>
</cp:coreProperties>
</file>